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0" r:id="rId4"/>
    <p:sldId id="259" r:id="rId5"/>
    <p:sldId id="258" r:id="rId6"/>
    <p:sldId id="261" r:id="rId7"/>
    <p:sldId id="2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08/04/2018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FR" dirty="0" smtClean="0"/>
              <a:t>Le compte de l’OMER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2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compte de l’OMER ?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87" y="3501008"/>
            <a:ext cx="4365830" cy="31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5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200" b="1" dirty="0">
                <a:ea typeface="Calibri"/>
                <a:cs typeface="Times New Roman"/>
              </a:rPr>
              <a:t>Deutéronome 16</a:t>
            </a:r>
            <a:r>
              <a:rPr lang="fr-FR" sz="2200" dirty="0">
                <a:ea typeface="Calibri"/>
                <a:cs typeface="Times New Roman"/>
              </a:rPr>
              <a:t> : « 1 … </a:t>
            </a:r>
            <a:r>
              <a:rPr lang="fr-FR" sz="2200" b="1" u="sng" dirty="0">
                <a:solidFill>
                  <a:srgbClr val="00B050"/>
                </a:solidFill>
                <a:ea typeface="Calibri"/>
                <a:cs typeface="Times New Roman"/>
              </a:rPr>
              <a:t>Célèbre la Pâque</a:t>
            </a:r>
            <a:r>
              <a:rPr lang="fr-FR" sz="2200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fr-FR" sz="2200" dirty="0">
                <a:ea typeface="Calibri"/>
                <a:cs typeface="Times New Roman"/>
              </a:rPr>
              <a:t>en l'honneur de l'Eternel, ton Dieu; car … l'Eternel, ton Dieu, t'a fait sortir d'Egypte, pendant la nuit. 2 Tu sacrifieras la Pâque à l'Eternel, ton Dieu, … dans le lieu que l'Eternel choisira pour y faire résider son nom. 3 Pendant la fête, tu ne mangeras pas </a:t>
            </a:r>
            <a:r>
              <a:rPr lang="fr-FR" sz="2200" dirty="0" smtClean="0">
                <a:ea typeface="Calibri"/>
                <a:cs typeface="Times New Roman"/>
              </a:rPr>
              <a:t>de </a:t>
            </a:r>
            <a:r>
              <a:rPr lang="fr-FR" sz="2200" dirty="0">
                <a:ea typeface="Calibri"/>
                <a:cs typeface="Times New Roman"/>
              </a:rPr>
              <a:t>pain levé, mais tu mangeras sept jours des pains sans </a:t>
            </a:r>
            <a:r>
              <a:rPr lang="fr-FR" sz="2200" dirty="0" smtClean="0">
                <a:ea typeface="Calibri"/>
                <a:cs typeface="Times New Roman"/>
              </a:rPr>
              <a:t>levain… : </a:t>
            </a:r>
            <a:r>
              <a:rPr lang="fr-FR" sz="2200" dirty="0">
                <a:ea typeface="Calibri"/>
                <a:cs typeface="Times New Roman"/>
              </a:rPr>
              <a:t>il en sera ainsi, afin que tu te souviennes toute ta vie du jour où tu es sorti du pays d'Egypte. 4 On ne verra point chez toi de levain, dans toute l'étendue de ton pays, pendant sept jours ... 7 Tu feras cuire la victime, et tu la mangeras dans le lieu que choisira l'Eternel, ton Dieu</a:t>
            </a:r>
            <a:r>
              <a:rPr lang="fr-FR" sz="2200" dirty="0" smtClean="0">
                <a:ea typeface="Calibri"/>
                <a:cs typeface="Times New Roman"/>
              </a:rPr>
              <a:t>...</a:t>
            </a:r>
            <a:r>
              <a:rPr lang="fr-FR" sz="2200" dirty="0">
                <a:ea typeface="Calibri"/>
                <a:cs typeface="Times New Roman"/>
              </a:rPr>
              <a:t> 8 Pendant six jours, tu mangeras des pains sans levain; et le septième jour, il y aura une assemblée solennelle en l'honneur de l'Eternel, ton Dieu : tu ne feras aucun ouvrage. 9 </a:t>
            </a:r>
            <a:r>
              <a:rPr lang="fr-FR" sz="2200" b="1" i="1" dirty="0">
                <a:solidFill>
                  <a:srgbClr val="FF0000"/>
                </a:solidFill>
                <a:ea typeface="Calibri"/>
                <a:cs typeface="Times New Roman"/>
              </a:rPr>
              <a:t>Tu compteras sept semaines</a:t>
            </a:r>
            <a:r>
              <a:rPr lang="fr-FR" sz="22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fr-FR" sz="2200" dirty="0">
                <a:ea typeface="Calibri"/>
                <a:cs typeface="Times New Roman"/>
              </a:rPr>
              <a:t>; dès que la faucille sera mise dans les blés, tu commenceras à compter sept semaines (</a:t>
            </a:r>
            <a:r>
              <a:rPr lang="fr-FR" sz="2200" b="1" dirty="0">
                <a:ea typeface="Calibri"/>
                <a:cs typeface="Times New Roman"/>
              </a:rPr>
              <a:t>Lévitique 23 :16</a:t>
            </a:r>
            <a:r>
              <a:rPr lang="fr-FR" sz="2200" dirty="0">
                <a:ea typeface="Calibri"/>
                <a:cs typeface="Times New Roman"/>
              </a:rPr>
              <a:t> </a:t>
            </a:r>
            <a:r>
              <a:rPr lang="fr-FR" sz="2200" dirty="0" smtClean="0">
                <a:ea typeface="Calibri"/>
                <a:cs typeface="Times New Roman"/>
              </a:rPr>
              <a:t>dit </a:t>
            </a:r>
            <a:r>
              <a:rPr lang="fr-FR" sz="2200" dirty="0">
                <a:ea typeface="Calibri"/>
                <a:cs typeface="Times New Roman"/>
              </a:rPr>
              <a:t>« </a:t>
            </a:r>
            <a:r>
              <a:rPr lang="fr-FR" sz="2200" b="1" i="1" dirty="0">
                <a:solidFill>
                  <a:srgbClr val="FF0000"/>
                </a:solidFill>
                <a:ea typeface="Calibri"/>
                <a:cs typeface="Times New Roman"/>
              </a:rPr>
              <a:t>vous compterez cinquante </a:t>
            </a:r>
            <a:r>
              <a:rPr lang="fr-FR" sz="22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jours</a:t>
            </a:r>
            <a:r>
              <a:rPr lang="fr-FR" sz="2200" dirty="0" smtClean="0">
                <a:ea typeface="Calibri"/>
                <a:cs typeface="Times New Roman"/>
              </a:rPr>
              <a:t>»).</a:t>
            </a:r>
            <a:r>
              <a:rPr lang="fr-FR" sz="2200" dirty="0">
                <a:ea typeface="Calibri"/>
                <a:cs typeface="Times New Roman"/>
              </a:rPr>
              <a:t> 10 </a:t>
            </a:r>
            <a:r>
              <a:rPr lang="fr-FR" sz="2200" b="1" u="sng" dirty="0">
                <a:solidFill>
                  <a:srgbClr val="00B050"/>
                </a:solidFill>
                <a:ea typeface="Calibri"/>
                <a:cs typeface="Times New Roman"/>
              </a:rPr>
              <a:t>Puis tu célébreras la fête des semaines</a:t>
            </a:r>
            <a:r>
              <a:rPr lang="fr-FR" sz="2200" dirty="0">
                <a:ea typeface="Calibri"/>
                <a:cs typeface="Times New Roman"/>
              </a:rPr>
              <a:t>, et tu feras des offrandes volontaires, selon les bénédictions que l'Eternel, ton Dieu, t'aura accordées. </a:t>
            </a:r>
            <a:r>
              <a:rPr lang="fr-FR" sz="2200" smtClean="0">
                <a:ea typeface="Calibri"/>
                <a:cs typeface="Times New Roman"/>
              </a:rPr>
              <a:t>»   </a:t>
            </a:r>
            <a:r>
              <a:rPr lang="fr-FR" sz="2200" b="1" i="1" dirty="0" smtClean="0">
                <a:ea typeface="Calibri"/>
                <a:cs typeface="Times New Roman"/>
              </a:rPr>
              <a:t>NOUVEAU TITRE </a:t>
            </a:r>
            <a:r>
              <a:rPr lang="fr-FR" sz="2200" b="1" smtClean="0">
                <a:ea typeface="Calibri"/>
                <a:cs typeface="Times New Roman"/>
              </a:rPr>
              <a:t>: « DE </a:t>
            </a:r>
            <a:r>
              <a:rPr lang="fr-FR" sz="2200" b="1" dirty="0" smtClean="0">
                <a:ea typeface="Calibri"/>
                <a:cs typeface="Times New Roman"/>
              </a:rPr>
              <a:t>PÂQUE A </a:t>
            </a:r>
            <a:r>
              <a:rPr lang="fr-FR" sz="2200" b="1" smtClean="0">
                <a:ea typeface="Calibri"/>
                <a:cs typeface="Times New Roman"/>
              </a:rPr>
              <a:t>PENTECÔTE… »</a:t>
            </a:r>
            <a:endParaRPr lang="fr-FR" sz="2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7941"/>
            <a:ext cx="5544616" cy="60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« Béni </a:t>
            </a:r>
            <a:r>
              <a:rPr lang="fr-FR" sz="2800" dirty="0"/>
              <a:t>sois-Tu, Eternel notre D.ieu, Roi de l'univers, qui nous a sanctifiés par Ses commandements et nous a commandé le compte du Omer</a:t>
            </a:r>
            <a:r>
              <a:rPr lang="fr-FR" sz="2800" dirty="0" smtClean="0"/>
              <a:t>. »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Aujourd'hui est huit jours, qui sont une semaine et un jour du </a:t>
            </a:r>
            <a:r>
              <a:rPr lang="fr-FR" sz="2800" dirty="0" smtClean="0"/>
              <a:t>Omer</a:t>
            </a:r>
            <a:endParaRPr lang="fr-F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65" y="4869160"/>
            <a:ext cx="6134160" cy="15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a typeface="Calibri"/>
                <a:cs typeface="Times New Roman"/>
              </a:rPr>
              <a:t>Actes 1</a:t>
            </a:r>
            <a:r>
              <a:rPr lang="fr-FR" dirty="0">
                <a:ea typeface="Calibri"/>
                <a:cs typeface="Times New Roman"/>
              </a:rPr>
              <a:t> : «</a:t>
            </a:r>
            <a:r>
              <a:rPr lang="fr-FR" b="1" dirty="0">
                <a:ea typeface="Calibri"/>
                <a:cs typeface="Times New Roman"/>
              </a:rPr>
              <a:t>3</a:t>
            </a:r>
            <a:r>
              <a:rPr lang="fr-FR" dirty="0">
                <a:ea typeface="Calibri"/>
                <a:cs typeface="Times New Roman"/>
              </a:rPr>
              <a:t> </a:t>
            </a:r>
            <a:r>
              <a:rPr lang="fr-FR" b="1" u="sng" dirty="0">
                <a:solidFill>
                  <a:srgbClr val="00B050"/>
                </a:solidFill>
                <a:ea typeface="Calibri"/>
                <a:cs typeface="Times New Roman"/>
              </a:rPr>
              <a:t>Après qu'il eut souffert</a:t>
            </a:r>
            <a:r>
              <a:rPr lang="fr-FR" dirty="0">
                <a:ea typeface="Calibri"/>
                <a:cs typeface="Times New Roman"/>
              </a:rPr>
              <a:t>, il leur apparut vivant, et leur en donna plusieurs preuves, se montrant à eux </a:t>
            </a:r>
            <a:r>
              <a:rPr lang="fr-FR" b="1" i="1" dirty="0">
                <a:solidFill>
                  <a:srgbClr val="FF0000"/>
                </a:solidFill>
                <a:ea typeface="Calibri"/>
                <a:cs typeface="Times New Roman"/>
              </a:rPr>
              <a:t>pendant quarante jours</a:t>
            </a:r>
            <a:r>
              <a:rPr lang="fr-FR" dirty="0">
                <a:ea typeface="Calibri"/>
                <a:cs typeface="Times New Roman"/>
              </a:rPr>
              <a:t>, et parlant des choses qui concernent le royaume de Dieu. </a:t>
            </a:r>
            <a:r>
              <a:rPr lang="fr-FR" b="1" dirty="0">
                <a:ea typeface="Calibri"/>
                <a:cs typeface="Times New Roman"/>
              </a:rPr>
              <a:t>4</a:t>
            </a:r>
            <a:r>
              <a:rPr lang="fr-FR" dirty="0">
                <a:ea typeface="Calibri"/>
                <a:cs typeface="Times New Roman"/>
              </a:rPr>
              <a:t> Comme il se trouvait avec eux,</a:t>
            </a:r>
            <a:r>
              <a:rPr lang="fr-FR" u="sng" dirty="0">
                <a:ea typeface="Calibri"/>
                <a:cs typeface="Times New Roman"/>
              </a:rPr>
              <a:t> il leur recommanda de ne pas s'éloigner de Jérusalem, mais </a:t>
            </a:r>
            <a:r>
              <a:rPr lang="fr-FR" b="1" i="1" u="sng" dirty="0">
                <a:solidFill>
                  <a:srgbClr val="FF0000"/>
                </a:solidFill>
                <a:ea typeface="Calibri"/>
                <a:cs typeface="Times New Roman"/>
              </a:rPr>
              <a:t>d'attendre</a:t>
            </a:r>
            <a:r>
              <a:rPr lang="fr-FR" i="1" u="sng" dirty="0">
                <a:ea typeface="Calibri"/>
                <a:cs typeface="Times New Roman"/>
              </a:rPr>
              <a:t> </a:t>
            </a:r>
            <a:r>
              <a:rPr lang="fr-FR" u="sng" dirty="0">
                <a:ea typeface="Calibri"/>
                <a:cs typeface="Times New Roman"/>
              </a:rPr>
              <a:t>ce que le Père avait promis</a:t>
            </a:r>
            <a:r>
              <a:rPr lang="fr-FR" dirty="0">
                <a:ea typeface="Calibri"/>
                <a:cs typeface="Times New Roman"/>
              </a:rPr>
              <a:t>, ce que je vous ai annoncé, leur dit-il; </a:t>
            </a:r>
            <a:r>
              <a:rPr lang="fr-FR" b="1" dirty="0">
                <a:ea typeface="Calibri"/>
                <a:cs typeface="Times New Roman"/>
              </a:rPr>
              <a:t>5</a:t>
            </a:r>
            <a:r>
              <a:rPr lang="fr-FR" dirty="0">
                <a:ea typeface="Calibri"/>
                <a:cs typeface="Times New Roman"/>
              </a:rPr>
              <a:t> car Jean a baptisé d'eau, mais vous, dans peu de jours, vous serez baptisés du Saint-Esprit…</a:t>
            </a:r>
            <a:r>
              <a:rPr lang="fr-FR" b="1" dirty="0">
                <a:solidFill>
                  <a:srgbClr val="333333"/>
                </a:solidFill>
                <a:latin typeface="Helvetica"/>
                <a:ea typeface="Calibri"/>
                <a:cs typeface="Times New Roman"/>
              </a:rPr>
              <a:t> </a:t>
            </a:r>
            <a:r>
              <a:rPr lang="fr-FR" b="1" dirty="0">
                <a:ea typeface="Calibri"/>
                <a:cs typeface="Times New Roman"/>
              </a:rPr>
              <a:t>12</a:t>
            </a:r>
            <a:r>
              <a:rPr lang="fr-FR" dirty="0">
                <a:ea typeface="Calibri"/>
                <a:cs typeface="Times New Roman"/>
              </a:rPr>
              <a:t> Alors ils retournèrent à Jérusalem, de la montagne appelée des oliviers, qui est près de Jérusalem, à la distance d'un chemin de sabbat. </a:t>
            </a:r>
            <a:r>
              <a:rPr lang="fr-FR" b="1" dirty="0">
                <a:ea typeface="Calibri"/>
                <a:cs typeface="Times New Roman"/>
              </a:rPr>
              <a:t>13</a:t>
            </a:r>
            <a:r>
              <a:rPr lang="fr-FR" dirty="0">
                <a:ea typeface="Calibri"/>
                <a:cs typeface="Times New Roman"/>
              </a:rPr>
              <a:t> Quand ils furent arrivés, ils montèrent dans la chambre haute où ils se tenaient d'ordinaire… </a:t>
            </a:r>
            <a:r>
              <a:rPr lang="fr-FR" b="1" dirty="0">
                <a:ea typeface="Calibri"/>
                <a:cs typeface="Times New Roman"/>
              </a:rPr>
              <a:t>14</a:t>
            </a:r>
            <a:r>
              <a:rPr lang="fr-FR" dirty="0">
                <a:ea typeface="Calibri"/>
                <a:cs typeface="Times New Roman"/>
              </a:rPr>
              <a:t> Tous d'un commun accord persévéraient dans la prière, avec les femmes, et Marie, mère de Jésus, et avec les frères de Jésus. 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a typeface="Calibri"/>
                <a:cs typeface="Times New Roman"/>
              </a:rPr>
              <a:t>Actes 2</a:t>
            </a:r>
            <a:r>
              <a:rPr lang="fr-FR" dirty="0">
                <a:ea typeface="Calibri"/>
                <a:cs typeface="Times New Roman"/>
              </a:rPr>
              <a:t> : « </a:t>
            </a:r>
            <a:r>
              <a:rPr lang="fr-FR" b="1" dirty="0">
                <a:ea typeface="Calibri"/>
                <a:cs typeface="Times New Roman"/>
              </a:rPr>
              <a:t>1</a:t>
            </a:r>
            <a:r>
              <a:rPr lang="fr-FR" dirty="0">
                <a:ea typeface="Calibri"/>
                <a:cs typeface="Times New Roman"/>
              </a:rPr>
              <a:t> </a:t>
            </a:r>
            <a:r>
              <a:rPr lang="fr-FR" b="1" i="1" dirty="0">
                <a:solidFill>
                  <a:srgbClr val="FF0000"/>
                </a:solidFill>
                <a:ea typeface="Calibri"/>
                <a:cs typeface="Times New Roman"/>
              </a:rPr>
              <a:t>Le jour de la Pentecôte</a:t>
            </a:r>
            <a:r>
              <a:rPr lang="fr-FR" dirty="0">
                <a:ea typeface="Calibri"/>
                <a:cs typeface="Times New Roman"/>
              </a:rPr>
              <a:t>, ils étaient tous ensemble dans le même lieu. </a:t>
            </a:r>
            <a:r>
              <a:rPr lang="fr-FR" b="1" dirty="0">
                <a:ea typeface="Calibri"/>
                <a:cs typeface="Times New Roman"/>
              </a:rPr>
              <a:t>2</a:t>
            </a:r>
            <a:r>
              <a:rPr lang="fr-FR" dirty="0">
                <a:ea typeface="Calibri"/>
                <a:cs typeface="Times New Roman"/>
              </a:rPr>
              <a:t> Tout à coup il vint du ciel un bruit comme celui d'un vent impétueux, et il remplit toute la maison où ils étaient assis. </a:t>
            </a:r>
            <a:r>
              <a:rPr lang="fr-FR" b="1" dirty="0">
                <a:ea typeface="Calibri"/>
                <a:cs typeface="Times New Roman"/>
              </a:rPr>
              <a:t>3</a:t>
            </a:r>
            <a:r>
              <a:rPr lang="fr-FR" dirty="0">
                <a:ea typeface="Calibri"/>
                <a:cs typeface="Times New Roman"/>
              </a:rPr>
              <a:t> Des langues, semblables à des langues de feu, leur apparurent, séparées les unes des autres, et se posèrent sur chacun d'eux. </a:t>
            </a:r>
            <a:r>
              <a:rPr lang="fr-FR" b="1" dirty="0">
                <a:ea typeface="Calibri"/>
                <a:cs typeface="Times New Roman"/>
              </a:rPr>
              <a:t>4</a:t>
            </a:r>
            <a:r>
              <a:rPr lang="fr-FR" dirty="0">
                <a:ea typeface="Calibri"/>
                <a:cs typeface="Times New Roman"/>
              </a:rPr>
              <a:t> </a:t>
            </a:r>
            <a:r>
              <a:rPr lang="fr-FR" b="1" u="sng" dirty="0">
                <a:solidFill>
                  <a:srgbClr val="00B050"/>
                </a:solidFill>
                <a:ea typeface="Calibri"/>
                <a:cs typeface="Times New Roman"/>
              </a:rPr>
              <a:t>Et ils furent tous remplis du Saint-Esprit</a:t>
            </a:r>
            <a:r>
              <a:rPr lang="fr-FR" dirty="0">
                <a:ea typeface="Calibri"/>
                <a:cs typeface="Times New Roman"/>
              </a:rPr>
              <a:t>, et se mirent à parler en d'autres langues, selon que l'Esprit leur donnait de s'exprimer. »</a:t>
            </a:r>
          </a:p>
        </p:txBody>
      </p:sp>
    </p:spTree>
    <p:extLst>
      <p:ext uri="{BB962C8B-B14F-4D97-AF65-F5344CB8AC3E}">
        <p14:creationId xmlns:p14="http://schemas.microsoft.com/office/powerpoint/2010/main" val="34509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Compte de l’OMER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Pessah’</a:t>
            </a:r>
            <a:r>
              <a:rPr lang="fr-FR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fr-FR" sz="2400" b="1" dirty="0">
                <a:solidFill>
                  <a:srgbClr val="FF0000"/>
                </a:solidFill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</a:rPr>
              <a:t>ésert </a:t>
            </a:r>
            <a:r>
              <a:rPr lang="fr-FR" sz="2400" b="1" dirty="0">
                <a:solidFill>
                  <a:srgbClr val="FF0000"/>
                </a:solidFill>
              </a:rPr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sin        </a:t>
            </a:r>
            <a:r>
              <a:rPr lang="fr-FR" b="1" dirty="0" err="1" smtClean="0">
                <a:solidFill>
                  <a:srgbClr val="FF0000"/>
                </a:solidFill>
              </a:rPr>
              <a:t>Chavouot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i="1" dirty="0" smtClean="0"/>
              <a:t>Agneau </a:t>
            </a:r>
            <a:r>
              <a:rPr lang="fr-FR" dirty="0" smtClean="0"/>
              <a:t>                                                     </a:t>
            </a:r>
            <a:r>
              <a:rPr lang="fr-FR" i="1" dirty="0" smtClean="0"/>
              <a:t>Don de la Torah</a:t>
            </a:r>
            <a:endParaRPr lang="fr-FR" i="1" dirty="0"/>
          </a:p>
          <a:p>
            <a:pPr marL="0" indent="0">
              <a:buNone/>
            </a:pPr>
            <a:r>
              <a:rPr lang="fr-FR" dirty="0" smtClean="0"/>
              <a:t>                         </a:t>
            </a:r>
            <a:r>
              <a:rPr lang="fr-FR" sz="2800" dirty="0" smtClean="0"/>
              <a:t>7 </a:t>
            </a:r>
            <a:r>
              <a:rPr lang="fr-FR" sz="2800" dirty="0"/>
              <a:t>semaines, 49 </a:t>
            </a:r>
            <a:r>
              <a:rPr lang="fr-FR" sz="2800" dirty="0" smtClean="0"/>
              <a:t>jours       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Manne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orga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                                                            50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Pâques     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Ascension </a:t>
            </a:r>
            <a:r>
              <a:rPr lang="fr-FR" b="1" dirty="0" smtClean="0">
                <a:solidFill>
                  <a:srgbClr val="FF0000"/>
                </a:solidFill>
              </a:rPr>
              <a:t>      </a:t>
            </a:r>
            <a:r>
              <a:rPr lang="fr-FR" b="1" dirty="0" smtClean="0">
                <a:solidFill>
                  <a:srgbClr val="FF0000"/>
                </a:solidFill>
              </a:rPr>
              <a:t>    Pentecôte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i="1" dirty="0" smtClean="0"/>
              <a:t>Jésus</a:t>
            </a:r>
            <a:r>
              <a:rPr lang="fr-FR" dirty="0" smtClean="0"/>
              <a:t>                                                    40j.  </a:t>
            </a:r>
            <a:r>
              <a:rPr lang="fr-FR" i="1" dirty="0" smtClean="0"/>
              <a:t>Don de l’Esprit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                 </a:t>
            </a:r>
            <a:r>
              <a:rPr lang="fr-FR" sz="2800" dirty="0" smtClean="0">
                <a:solidFill>
                  <a:prstClr val="black"/>
                </a:solidFill>
              </a:rPr>
              <a:t>7 </a:t>
            </a:r>
            <a:r>
              <a:rPr lang="fr-FR" sz="2800" dirty="0">
                <a:solidFill>
                  <a:prstClr val="black"/>
                </a:solidFill>
              </a:rPr>
              <a:t>semaines, 49 </a:t>
            </a:r>
            <a:r>
              <a:rPr lang="fr-FR" sz="2800" dirty="0" smtClean="0">
                <a:solidFill>
                  <a:prstClr val="black"/>
                </a:solidFill>
              </a:rPr>
              <a:t>jours</a:t>
            </a:r>
            <a:r>
              <a:rPr lang="fr-FR" i="1" dirty="0" smtClean="0"/>
              <a:t>             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Prière 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orga</a:t>
            </a:r>
            <a:endParaRPr lang="fr-F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       </a:t>
            </a:r>
            <a:r>
              <a:rPr lang="fr-FR" dirty="0" smtClean="0"/>
              <a:t>50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528900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93836" y="5913276"/>
            <a:ext cx="82089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225228" y="1973988"/>
            <a:ext cx="484632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443649" y="1846079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107504" y="5699671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5868144" y="548805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604448" y="560303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uble flèche horizontale 11"/>
          <p:cNvSpPr/>
          <p:nvPr/>
        </p:nvSpPr>
        <p:spPr>
          <a:xfrm>
            <a:off x="971600" y="2256412"/>
            <a:ext cx="7200800" cy="1577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4" y="1578696"/>
            <a:ext cx="677716" cy="6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4932"/>
            <a:ext cx="913284" cy="9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40" y="1578695"/>
            <a:ext cx="792088" cy="6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14" y="5118754"/>
            <a:ext cx="621035" cy="7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03" y="1328243"/>
            <a:ext cx="780678" cy="65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01" y="1457079"/>
            <a:ext cx="549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57</Words>
  <Application>Microsoft Office PowerPoint</Application>
  <PresentationFormat>Affichage à l'écran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Thème Office</vt:lpstr>
      <vt:lpstr>Le compte de l’OMER</vt:lpstr>
      <vt:lpstr>Le compte de l’OMER ?</vt:lpstr>
      <vt:lpstr>Présentation PowerPoint</vt:lpstr>
      <vt:lpstr>Présentation PowerPoint</vt:lpstr>
      <vt:lpstr>« Béni sois-Tu, Eternel notre D.ieu, Roi de l'univers, qui nous a sanctifiés par Ses commandements et nous a commandé le compte du Omer. »  Aujourd'hui est huit jours, qui sont une semaine et un jour du Omer</vt:lpstr>
      <vt:lpstr>Présentation PowerPoint</vt:lpstr>
      <vt:lpstr>Compte de l’OMER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</dc:creator>
  <cp:lastModifiedBy>ACM</cp:lastModifiedBy>
  <cp:revision>59</cp:revision>
  <dcterms:created xsi:type="dcterms:W3CDTF">2018-04-07T16:50:35Z</dcterms:created>
  <dcterms:modified xsi:type="dcterms:W3CDTF">2018-04-08T09:49:36Z</dcterms:modified>
</cp:coreProperties>
</file>